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06-766A-4771-A7BC-402B265AD264}" type="datetimeFigureOut">
              <a:rPr lang="ru-RU" smtClean="0"/>
              <a:pPr/>
              <a:t>17.03.2023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tterns-lines-light-bright-5120x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772400" cy="233412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</a:t>
            </a:r>
            <a:r>
              <a:rPr lang="ru-RU" sz="6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заявлений </a:t>
            </a:r>
            <a:br>
              <a:rPr lang="ru-RU" sz="6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1 </a:t>
            </a:r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класс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637245"/>
            <a:ext cx="6400800" cy="86409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07288" cy="1143000"/>
          </a:xfrm>
        </p:spPr>
        <p:txBody>
          <a:bodyPr>
            <a:noAutofit/>
          </a:bodyPr>
          <a:lstStyle/>
          <a:p>
            <a:r>
              <a:rPr lang="ru-RU" sz="3800" b="1" dirty="0"/>
              <a:t>На сайтах </a:t>
            </a:r>
            <a:br>
              <a:rPr lang="ru-RU" sz="3800" b="1" dirty="0"/>
            </a:br>
            <a:r>
              <a:rPr lang="ru-RU" sz="3800" b="1" dirty="0"/>
              <a:t>образовательных организаций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000" t="8889" r="17000" b="7556"/>
          <a:stretch/>
        </p:blipFill>
        <p:spPr>
          <a:xfrm>
            <a:off x="1259632" y="1412776"/>
            <a:ext cx="7176287" cy="5110386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Обязательные требования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Родители смогут подать заявление на приём в учреждение через портал Госуслуг РТ </a:t>
            </a:r>
            <a:r>
              <a:rPr lang="en-US" dirty="0"/>
              <a:t> (http://uslugi.tatar.ru)</a:t>
            </a:r>
            <a:r>
              <a:rPr lang="ru-RU" dirty="0"/>
              <a:t>, имея привязку к ЕСИА учётной записи 2 уровня.</a:t>
            </a:r>
          </a:p>
        </p:txBody>
      </p:sp>
    </p:spTree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1725"/>
            <a:ext cx="5760475" cy="533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/>
              <a:t>Алгоритм подачи заявления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71800" y="2756926"/>
            <a:ext cx="532859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Вводим номер телефона и пароль для входа в личный кабинет</a:t>
            </a:r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>
          <a:xfrm flipV="1">
            <a:off x="5436096" y="1892829"/>
            <a:ext cx="1296144" cy="864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/>
              <a:t>Алгоритм подачи заявления</a:t>
            </a:r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305298"/>
            <a:ext cx="5810769" cy="52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71800" y="2276872"/>
            <a:ext cx="537012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 личном кабинете выбираем кнопку Образование</a:t>
            </a:r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456862" y="2646204"/>
            <a:ext cx="1347386" cy="1454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00200"/>
            <a:ext cx="6435855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Алгоритм подачи заявления</a:t>
            </a:r>
          </a:p>
        </p:txBody>
      </p:sp>
    </p:spTree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00200"/>
            <a:ext cx="6279866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Алгоритм подачи заявления</a:t>
            </a:r>
          </a:p>
        </p:txBody>
      </p:sp>
    </p:spTree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412776"/>
            <a:ext cx="5544616" cy="50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Алгоритм подачи заявления</a:t>
            </a:r>
          </a:p>
        </p:txBody>
      </p:sp>
    </p:spTree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08787"/>
            <a:ext cx="5688632" cy="4991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Алгоритм подачи заявления</a:t>
            </a:r>
          </a:p>
        </p:txBody>
      </p:sp>
    </p:spTree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Заявления будут поступать в систему ЭО раздел ДЕЛОПРОИЗВОДСТВО (АСЭД).</a:t>
            </a:r>
          </a:p>
          <a:p>
            <a:r>
              <a:rPr lang="ru-RU" dirty="0"/>
              <a:t>Заполняем пустые поля заявления , сохраняем и проводим.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Алгоритм подачи заявления</a:t>
            </a:r>
          </a:p>
        </p:txBody>
      </p:sp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91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Подача заявлений  в 1 класс</vt:lpstr>
      <vt:lpstr>На сайтах  образовательных организаций</vt:lpstr>
      <vt:lpstr>Обязательные требования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valera</dc:creator>
  <cp:lastModifiedBy>Ирина Чапкова</cp:lastModifiedBy>
  <cp:revision>21</cp:revision>
  <dcterms:created xsi:type="dcterms:W3CDTF">2016-01-26T16:04:56Z</dcterms:created>
  <dcterms:modified xsi:type="dcterms:W3CDTF">2023-03-17T05:34:28Z</dcterms:modified>
</cp:coreProperties>
</file>